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4"/>
  </p:notesMasterIdLst>
  <p:sldIdLst>
    <p:sldId id="256" r:id="rId2"/>
    <p:sldId id="258" r:id="rId3"/>
  </p:sldIdLst>
  <p:sldSz cx="10160000" cy="5715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32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576" y="96"/>
      </p:cViewPr>
      <p:guideLst>
        <p:guide orient="horz" pos="1800"/>
        <p:guide pos="32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FB702F-EE56-49F8-AE9E-6B95F5DDA83E}" type="doc">
      <dgm:prSet loTypeId="urn:microsoft.com/office/officeart/2005/8/layout/lProcess3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nl-NL"/>
        </a:p>
      </dgm:t>
    </dgm:pt>
    <dgm:pt modelId="{7B09D13A-3E4D-453D-9B28-74388896DCAA}">
      <dgm:prSet/>
      <dgm:spPr/>
      <dgm:t>
        <a:bodyPr/>
        <a:lstStyle/>
        <a:p>
          <a:r>
            <a:rPr lang="nl-NL" dirty="0" err="1"/>
            <a:t>Amillennialisme</a:t>
          </a:r>
          <a:endParaRPr lang="nl-NL" dirty="0"/>
        </a:p>
      </dgm:t>
    </dgm:pt>
    <dgm:pt modelId="{529B8368-60D8-410B-AC45-FC39055DB810}" type="parTrans" cxnId="{4900D97F-F645-4555-AB8E-0F132AE33215}">
      <dgm:prSet/>
      <dgm:spPr/>
      <dgm:t>
        <a:bodyPr/>
        <a:lstStyle/>
        <a:p>
          <a:endParaRPr lang="nl-NL"/>
        </a:p>
      </dgm:t>
    </dgm:pt>
    <dgm:pt modelId="{3DD6AFBB-C3B6-44A8-B644-6F73CEBFE941}" type="sibTrans" cxnId="{4900D97F-F645-4555-AB8E-0F132AE33215}">
      <dgm:prSet/>
      <dgm:spPr/>
      <dgm:t>
        <a:bodyPr/>
        <a:lstStyle/>
        <a:p>
          <a:endParaRPr lang="nl-NL"/>
        </a:p>
      </dgm:t>
    </dgm:pt>
    <dgm:pt modelId="{E1886A64-1C18-40B7-955B-0620E9AE8DE3}">
      <dgm:prSet/>
      <dgm:spPr/>
      <dgm:t>
        <a:bodyPr/>
        <a:lstStyle/>
        <a:p>
          <a:r>
            <a:rPr lang="nl-BE" dirty="0" err="1"/>
            <a:t>Postm</a:t>
          </a:r>
          <a:r>
            <a:rPr lang="nl-NL" dirty="0" err="1"/>
            <a:t>illennialisme</a:t>
          </a:r>
          <a:endParaRPr lang="nl-NL" dirty="0"/>
        </a:p>
      </dgm:t>
    </dgm:pt>
    <dgm:pt modelId="{CB7335CD-F7C3-4E96-97AD-D7F011CAC2D6}" type="parTrans" cxnId="{7437AA5B-08D1-4443-B5FF-A7CBA8656F1A}">
      <dgm:prSet/>
      <dgm:spPr/>
      <dgm:t>
        <a:bodyPr/>
        <a:lstStyle/>
        <a:p>
          <a:endParaRPr lang="nl-NL"/>
        </a:p>
      </dgm:t>
    </dgm:pt>
    <dgm:pt modelId="{FD244A33-0456-4FE0-92D5-7DBF575C4245}" type="sibTrans" cxnId="{7437AA5B-08D1-4443-B5FF-A7CBA8656F1A}">
      <dgm:prSet/>
      <dgm:spPr/>
      <dgm:t>
        <a:bodyPr/>
        <a:lstStyle/>
        <a:p>
          <a:endParaRPr lang="nl-NL"/>
        </a:p>
      </dgm:t>
    </dgm:pt>
    <dgm:pt modelId="{50D11530-87DE-4F1F-B851-D5EFCC2E397A}">
      <dgm:prSet/>
      <dgm:spPr/>
      <dgm:t>
        <a:bodyPr/>
        <a:lstStyle/>
        <a:p>
          <a:r>
            <a:rPr lang="nl-BE" dirty="0"/>
            <a:t>Prem</a:t>
          </a:r>
          <a:r>
            <a:rPr lang="nl-NL" dirty="0" err="1"/>
            <a:t>illennialisme</a:t>
          </a:r>
          <a:endParaRPr lang="nl-NL" dirty="0"/>
        </a:p>
      </dgm:t>
    </dgm:pt>
    <dgm:pt modelId="{661E5E3C-0BE6-4B01-B7DB-0FAFCF16C1F2}" type="parTrans" cxnId="{AF9914E5-EF4E-4523-9D09-A1BDB8E42F86}">
      <dgm:prSet/>
      <dgm:spPr/>
      <dgm:t>
        <a:bodyPr/>
        <a:lstStyle/>
        <a:p>
          <a:endParaRPr lang="nl-NL"/>
        </a:p>
      </dgm:t>
    </dgm:pt>
    <dgm:pt modelId="{9676BEB7-8A5E-428F-B1C3-5826F6F8A334}" type="sibTrans" cxnId="{AF9914E5-EF4E-4523-9D09-A1BDB8E42F86}">
      <dgm:prSet/>
      <dgm:spPr/>
      <dgm:t>
        <a:bodyPr/>
        <a:lstStyle/>
        <a:p>
          <a:endParaRPr lang="nl-NL"/>
        </a:p>
      </dgm:t>
    </dgm:pt>
    <dgm:pt modelId="{4C0756ED-D26E-4870-B205-95D72A7791D9}">
      <dgm:prSet/>
      <dgm:spPr/>
      <dgm:t>
        <a:bodyPr/>
        <a:lstStyle/>
        <a:p>
          <a:r>
            <a:rPr lang="nl-BE" dirty="0"/>
            <a:t>Vrederijk = kerk</a:t>
          </a:r>
          <a:endParaRPr lang="nl-NL" dirty="0"/>
        </a:p>
      </dgm:t>
    </dgm:pt>
    <dgm:pt modelId="{3A4691E8-FA07-43E3-B723-1D663B823B95}" type="parTrans" cxnId="{AABDC444-EE0E-4140-A06D-E50BA2D4E232}">
      <dgm:prSet/>
      <dgm:spPr/>
      <dgm:t>
        <a:bodyPr/>
        <a:lstStyle/>
        <a:p>
          <a:endParaRPr lang="nl-NL"/>
        </a:p>
      </dgm:t>
    </dgm:pt>
    <dgm:pt modelId="{6DCB9B1E-CDF6-4CA0-8405-6ECF35562C47}" type="sibTrans" cxnId="{AABDC444-EE0E-4140-A06D-E50BA2D4E232}">
      <dgm:prSet/>
      <dgm:spPr/>
      <dgm:t>
        <a:bodyPr/>
        <a:lstStyle/>
        <a:p>
          <a:endParaRPr lang="nl-NL"/>
        </a:p>
      </dgm:t>
    </dgm:pt>
    <dgm:pt modelId="{4CFB1021-F0EC-4023-B42E-8BE78B2251D7}">
      <dgm:prSet/>
      <dgm:spPr/>
      <dgm:t>
        <a:bodyPr/>
        <a:lstStyle/>
        <a:p>
          <a:r>
            <a:rPr lang="nl-BE" dirty="0"/>
            <a:t>Nu &gt; Vrederijk</a:t>
          </a:r>
          <a:endParaRPr lang="nl-NL" dirty="0"/>
        </a:p>
      </dgm:t>
    </dgm:pt>
    <dgm:pt modelId="{C3DB8CFE-77E3-4C66-9571-8124AD96CB72}" type="parTrans" cxnId="{6F82016F-AE05-478E-A2E6-C4501382E9B9}">
      <dgm:prSet/>
      <dgm:spPr/>
      <dgm:t>
        <a:bodyPr/>
        <a:lstStyle/>
        <a:p>
          <a:endParaRPr lang="nl-NL"/>
        </a:p>
      </dgm:t>
    </dgm:pt>
    <dgm:pt modelId="{6B5E4E96-2C6E-4385-8BFF-BCFF95B37B5D}" type="sibTrans" cxnId="{6F82016F-AE05-478E-A2E6-C4501382E9B9}">
      <dgm:prSet/>
      <dgm:spPr/>
      <dgm:t>
        <a:bodyPr/>
        <a:lstStyle/>
        <a:p>
          <a:endParaRPr lang="nl-NL"/>
        </a:p>
      </dgm:t>
    </dgm:pt>
    <dgm:pt modelId="{6DC4504A-6A4A-41F2-A289-6EF2EA4336F7}">
      <dgm:prSet/>
      <dgm:spPr/>
      <dgm:t>
        <a:bodyPr/>
        <a:lstStyle/>
        <a:p>
          <a:r>
            <a:rPr lang="nl-BE" dirty="0"/>
            <a:t>Gods komst</a:t>
          </a:r>
          <a:endParaRPr lang="nl-NL" dirty="0"/>
        </a:p>
      </dgm:t>
    </dgm:pt>
    <dgm:pt modelId="{7B5A7B69-9C27-4762-A1A1-ED621194BCE3}" type="parTrans" cxnId="{90377BAE-FEC0-4EFF-B0ED-4D838F5581F6}">
      <dgm:prSet/>
      <dgm:spPr/>
      <dgm:t>
        <a:bodyPr/>
        <a:lstStyle/>
        <a:p>
          <a:endParaRPr lang="nl-NL"/>
        </a:p>
      </dgm:t>
    </dgm:pt>
    <dgm:pt modelId="{6BB35746-91A9-402F-9982-51DC9285287D}" type="sibTrans" cxnId="{90377BAE-FEC0-4EFF-B0ED-4D838F5581F6}">
      <dgm:prSet/>
      <dgm:spPr/>
      <dgm:t>
        <a:bodyPr/>
        <a:lstStyle/>
        <a:p>
          <a:endParaRPr lang="nl-NL"/>
        </a:p>
      </dgm:t>
    </dgm:pt>
    <dgm:pt modelId="{1D4DC385-500A-4DF0-8D54-6056250666C7}">
      <dgm:prSet/>
      <dgm:spPr/>
      <dgm:t>
        <a:bodyPr/>
        <a:lstStyle/>
        <a:p>
          <a:r>
            <a:rPr lang="nl-BE" dirty="0"/>
            <a:t>Nu </a:t>
          </a:r>
          <a:r>
            <a:rPr lang="nl-BE"/>
            <a:t>&gt; Gods komst</a:t>
          </a:r>
          <a:endParaRPr lang="nl-NL" dirty="0"/>
        </a:p>
      </dgm:t>
    </dgm:pt>
    <dgm:pt modelId="{D8E97CCC-051E-4129-9799-0442D4F23079}" type="parTrans" cxnId="{97986695-CB84-4393-B4D7-32D28B0AF1D3}">
      <dgm:prSet/>
      <dgm:spPr/>
      <dgm:t>
        <a:bodyPr/>
        <a:lstStyle/>
        <a:p>
          <a:endParaRPr lang="nl-NL"/>
        </a:p>
      </dgm:t>
    </dgm:pt>
    <dgm:pt modelId="{2CBE0E6B-E41D-481A-BCE6-E21A7A2E9E61}" type="sibTrans" cxnId="{97986695-CB84-4393-B4D7-32D28B0AF1D3}">
      <dgm:prSet/>
      <dgm:spPr/>
      <dgm:t>
        <a:bodyPr/>
        <a:lstStyle/>
        <a:p>
          <a:endParaRPr lang="nl-NL"/>
        </a:p>
      </dgm:t>
    </dgm:pt>
    <dgm:pt modelId="{8B16488B-E4AB-4903-803A-453B905CBEAC}">
      <dgm:prSet/>
      <dgm:spPr/>
      <dgm:t>
        <a:bodyPr/>
        <a:lstStyle/>
        <a:p>
          <a:r>
            <a:rPr lang="nl-BE" dirty="0"/>
            <a:t>Vrederijk</a:t>
          </a:r>
          <a:endParaRPr lang="nl-NL" dirty="0"/>
        </a:p>
      </dgm:t>
    </dgm:pt>
    <dgm:pt modelId="{D186399C-6321-4C4B-8771-297ADCA451E7}" type="parTrans" cxnId="{7132C36C-B442-4BCF-834B-C78E6B0E009B}">
      <dgm:prSet/>
      <dgm:spPr/>
      <dgm:t>
        <a:bodyPr/>
        <a:lstStyle/>
        <a:p>
          <a:endParaRPr lang="nl-NL"/>
        </a:p>
      </dgm:t>
    </dgm:pt>
    <dgm:pt modelId="{2F7B6494-8766-42C4-A1CF-2C995F826708}" type="sibTrans" cxnId="{7132C36C-B442-4BCF-834B-C78E6B0E009B}">
      <dgm:prSet/>
      <dgm:spPr/>
      <dgm:t>
        <a:bodyPr/>
        <a:lstStyle/>
        <a:p>
          <a:endParaRPr lang="nl-NL"/>
        </a:p>
      </dgm:t>
    </dgm:pt>
    <dgm:pt modelId="{6379EADE-DBD0-4B50-A83B-168D35E5C7D3}" type="pres">
      <dgm:prSet presAssocID="{CDFB702F-EE56-49F8-AE9E-6B95F5DDA83E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0E74A8F4-E5BC-4B1F-8EB3-5EB2130F079C}" type="pres">
      <dgm:prSet presAssocID="{7B09D13A-3E4D-453D-9B28-74388896DCAA}" presName="horFlow" presStyleCnt="0"/>
      <dgm:spPr/>
    </dgm:pt>
    <dgm:pt modelId="{B07CD904-2B4B-4803-ACC6-FC358015FDA8}" type="pres">
      <dgm:prSet presAssocID="{7B09D13A-3E4D-453D-9B28-74388896DCAA}" presName="bigChev" presStyleLbl="node1" presStyleIdx="0" presStyleCnt="3"/>
      <dgm:spPr/>
    </dgm:pt>
    <dgm:pt modelId="{75AFB0FF-E1F7-4B70-A862-E816B31F7CD6}" type="pres">
      <dgm:prSet presAssocID="{3A4691E8-FA07-43E3-B723-1D663B823B95}" presName="parTrans" presStyleCnt="0"/>
      <dgm:spPr/>
    </dgm:pt>
    <dgm:pt modelId="{1F29F1A3-B266-4309-A497-19FF2CD0D71E}" type="pres">
      <dgm:prSet presAssocID="{4C0756ED-D26E-4870-B205-95D72A7791D9}" presName="node" presStyleLbl="alignAccFollowNode1" presStyleIdx="0" presStyleCnt="5">
        <dgm:presLayoutVars>
          <dgm:bulletEnabled val="1"/>
        </dgm:presLayoutVars>
      </dgm:prSet>
      <dgm:spPr/>
    </dgm:pt>
    <dgm:pt modelId="{9D00DCEC-DA35-4FB8-8741-748D7A3EAB4C}" type="pres">
      <dgm:prSet presAssocID="{7B09D13A-3E4D-453D-9B28-74388896DCAA}" presName="vSp" presStyleCnt="0"/>
      <dgm:spPr/>
    </dgm:pt>
    <dgm:pt modelId="{C57FDC7D-9B53-4A33-B796-DA8831E7372B}" type="pres">
      <dgm:prSet presAssocID="{E1886A64-1C18-40B7-955B-0620E9AE8DE3}" presName="horFlow" presStyleCnt="0"/>
      <dgm:spPr/>
    </dgm:pt>
    <dgm:pt modelId="{195542AC-CC51-45C1-88B8-E5A8732271CC}" type="pres">
      <dgm:prSet presAssocID="{E1886A64-1C18-40B7-955B-0620E9AE8DE3}" presName="bigChev" presStyleLbl="node1" presStyleIdx="1" presStyleCnt="3"/>
      <dgm:spPr/>
    </dgm:pt>
    <dgm:pt modelId="{03DF3BBE-C8CC-400E-B8AD-D0C5F8696316}" type="pres">
      <dgm:prSet presAssocID="{C3DB8CFE-77E3-4C66-9571-8124AD96CB72}" presName="parTrans" presStyleCnt="0"/>
      <dgm:spPr/>
    </dgm:pt>
    <dgm:pt modelId="{10821E77-9666-466E-B900-149E576EA5F6}" type="pres">
      <dgm:prSet presAssocID="{4CFB1021-F0EC-4023-B42E-8BE78B2251D7}" presName="node" presStyleLbl="alignAccFollowNode1" presStyleIdx="1" presStyleCnt="5">
        <dgm:presLayoutVars>
          <dgm:bulletEnabled val="1"/>
        </dgm:presLayoutVars>
      </dgm:prSet>
      <dgm:spPr/>
    </dgm:pt>
    <dgm:pt modelId="{D55C201F-D3B9-4A1A-A32C-E8EB31BD5F0B}" type="pres">
      <dgm:prSet presAssocID="{6B5E4E96-2C6E-4385-8BFF-BCFF95B37B5D}" presName="sibTrans" presStyleCnt="0"/>
      <dgm:spPr/>
    </dgm:pt>
    <dgm:pt modelId="{C042A55A-1999-4B81-8A4C-0BAA7E796D62}" type="pres">
      <dgm:prSet presAssocID="{6DC4504A-6A4A-41F2-A289-6EF2EA4336F7}" presName="node" presStyleLbl="alignAccFollowNode1" presStyleIdx="2" presStyleCnt="5">
        <dgm:presLayoutVars>
          <dgm:bulletEnabled val="1"/>
        </dgm:presLayoutVars>
      </dgm:prSet>
      <dgm:spPr/>
    </dgm:pt>
    <dgm:pt modelId="{85B5FA68-31F7-4AF3-8F70-80F37236CA06}" type="pres">
      <dgm:prSet presAssocID="{E1886A64-1C18-40B7-955B-0620E9AE8DE3}" presName="vSp" presStyleCnt="0"/>
      <dgm:spPr/>
    </dgm:pt>
    <dgm:pt modelId="{E8F306E9-4E19-44C5-B54F-327DB852CDB3}" type="pres">
      <dgm:prSet presAssocID="{50D11530-87DE-4F1F-B851-D5EFCC2E397A}" presName="horFlow" presStyleCnt="0"/>
      <dgm:spPr/>
    </dgm:pt>
    <dgm:pt modelId="{2214F2F3-6BAD-424D-83A5-6939E0ECC8D7}" type="pres">
      <dgm:prSet presAssocID="{50D11530-87DE-4F1F-B851-D5EFCC2E397A}" presName="bigChev" presStyleLbl="node1" presStyleIdx="2" presStyleCnt="3"/>
      <dgm:spPr/>
    </dgm:pt>
    <dgm:pt modelId="{8A2CB81C-6681-42A2-9844-50CEBC52D84B}" type="pres">
      <dgm:prSet presAssocID="{D8E97CCC-051E-4129-9799-0442D4F23079}" presName="parTrans" presStyleCnt="0"/>
      <dgm:spPr/>
    </dgm:pt>
    <dgm:pt modelId="{492D7264-702C-4E27-A109-9F49A16ACA0E}" type="pres">
      <dgm:prSet presAssocID="{1D4DC385-500A-4DF0-8D54-6056250666C7}" presName="node" presStyleLbl="alignAccFollowNode1" presStyleIdx="3" presStyleCnt="5">
        <dgm:presLayoutVars>
          <dgm:bulletEnabled val="1"/>
        </dgm:presLayoutVars>
      </dgm:prSet>
      <dgm:spPr/>
    </dgm:pt>
    <dgm:pt modelId="{CBD414B8-5143-4CFF-971E-FDB800F55A76}" type="pres">
      <dgm:prSet presAssocID="{2CBE0E6B-E41D-481A-BCE6-E21A7A2E9E61}" presName="sibTrans" presStyleCnt="0"/>
      <dgm:spPr/>
    </dgm:pt>
    <dgm:pt modelId="{9C1B530A-2302-4B8A-8C63-D38C3DF795F3}" type="pres">
      <dgm:prSet presAssocID="{8B16488B-E4AB-4903-803A-453B905CBEAC}" presName="node" presStyleLbl="alignAccFollowNode1" presStyleIdx="4" presStyleCnt="5">
        <dgm:presLayoutVars>
          <dgm:bulletEnabled val="1"/>
        </dgm:presLayoutVars>
      </dgm:prSet>
      <dgm:spPr/>
    </dgm:pt>
  </dgm:ptLst>
  <dgm:cxnLst>
    <dgm:cxn modelId="{C8158E1B-C7EE-4F08-8504-5B140B835905}" type="presOf" srcId="{4C0756ED-D26E-4870-B205-95D72A7791D9}" destId="{1F29F1A3-B266-4309-A497-19FF2CD0D71E}" srcOrd="0" destOrd="0" presId="urn:microsoft.com/office/officeart/2005/8/layout/lProcess3"/>
    <dgm:cxn modelId="{43E0B63D-6CFD-435D-8211-A33561A4DD14}" type="presOf" srcId="{6DC4504A-6A4A-41F2-A289-6EF2EA4336F7}" destId="{C042A55A-1999-4B81-8A4C-0BAA7E796D62}" srcOrd="0" destOrd="0" presId="urn:microsoft.com/office/officeart/2005/8/layout/lProcess3"/>
    <dgm:cxn modelId="{3FAC3940-0C7E-4F5D-80AD-2A71A289B1E1}" type="presOf" srcId="{CDFB702F-EE56-49F8-AE9E-6B95F5DDA83E}" destId="{6379EADE-DBD0-4B50-A83B-168D35E5C7D3}" srcOrd="0" destOrd="0" presId="urn:microsoft.com/office/officeart/2005/8/layout/lProcess3"/>
    <dgm:cxn modelId="{7437AA5B-08D1-4443-B5FF-A7CBA8656F1A}" srcId="{CDFB702F-EE56-49F8-AE9E-6B95F5DDA83E}" destId="{E1886A64-1C18-40B7-955B-0620E9AE8DE3}" srcOrd="1" destOrd="0" parTransId="{CB7335CD-F7C3-4E96-97AD-D7F011CAC2D6}" sibTransId="{FD244A33-0456-4FE0-92D5-7DBF575C4245}"/>
    <dgm:cxn modelId="{AABDC444-EE0E-4140-A06D-E50BA2D4E232}" srcId="{7B09D13A-3E4D-453D-9B28-74388896DCAA}" destId="{4C0756ED-D26E-4870-B205-95D72A7791D9}" srcOrd="0" destOrd="0" parTransId="{3A4691E8-FA07-43E3-B723-1D663B823B95}" sibTransId="{6DCB9B1E-CDF6-4CA0-8405-6ECF35562C47}"/>
    <dgm:cxn modelId="{7132C36C-B442-4BCF-834B-C78E6B0E009B}" srcId="{50D11530-87DE-4F1F-B851-D5EFCC2E397A}" destId="{8B16488B-E4AB-4903-803A-453B905CBEAC}" srcOrd="1" destOrd="0" parTransId="{D186399C-6321-4C4B-8771-297ADCA451E7}" sibTransId="{2F7B6494-8766-42C4-A1CF-2C995F826708}"/>
    <dgm:cxn modelId="{6F82016F-AE05-478E-A2E6-C4501382E9B9}" srcId="{E1886A64-1C18-40B7-955B-0620E9AE8DE3}" destId="{4CFB1021-F0EC-4023-B42E-8BE78B2251D7}" srcOrd="0" destOrd="0" parTransId="{C3DB8CFE-77E3-4C66-9571-8124AD96CB72}" sibTransId="{6B5E4E96-2C6E-4385-8BFF-BCFF95B37B5D}"/>
    <dgm:cxn modelId="{34A7DD50-684D-4CC3-879F-7059D43FD9CB}" type="presOf" srcId="{8B16488B-E4AB-4903-803A-453B905CBEAC}" destId="{9C1B530A-2302-4B8A-8C63-D38C3DF795F3}" srcOrd="0" destOrd="0" presId="urn:microsoft.com/office/officeart/2005/8/layout/lProcess3"/>
    <dgm:cxn modelId="{47135C72-6866-4BE5-8802-8AC88D46661A}" type="presOf" srcId="{E1886A64-1C18-40B7-955B-0620E9AE8DE3}" destId="{195542AC-CC51-45C1-88B8-E5A8732271CC}" srcOrd="0" destOrd="0" presId="urn:microsoft.com/office/officeart/2005/8/layout/lProcess3"/>
    <dgm:cxn modelId="{89AD2A7F-1069-4F4F-8973-6473112D1016}" type="presOf" srcId="{1D4DC385-500A-4DF0-8D54-6056250666C7}" destId="{492D7264-702C-4E27-A109-9F49A16ACA0E}" srcOrd="0" destOrd="0" presId="urn:microsoft.com/office/officeart/2005/8/layout/lProcess3"/>
    <dgm:cxn modelId="{4900D97F-F645-4555-AB8E-0F132AE33215}" srcId="{CDFB702F-EE56-49F8-AE9E-6B95F5DDA83E}" destId="{7B09D13A-3E4D-453D-9B28-74388896DCAA}" srcOrd="0" destOrd="0" parTransId="{529B8368-60D8-410B-AC45-FC39055DB810}" sibTransId="{3DD6AFBB-C3B6-44A8-B644-6F73CEBFE941}"/>
    <dgm:cxn modelId="{35CC2882-BACE-4DBD-A8B3-64023240C119}" type="presOf" srcId="{7B09D13A-3E4D-453D-9B28-74388896DCAA}" destId="{B07CD904-2B4B-4803-ACC6-FC358015FDA8}" srcOrd="0" destOrd="0" presId="urn:microsoft.com/office/officeart/2005/8/layout/lProcess3"/>
    <dgm:cxn modelId="{97986695-CB84-4393-B4D7-32D28B0AF1D3}" srcId="{50D11530-87DE-4F1F-B851-D5EFCC2E397A}" destId="{1D4DC385-500A-4DF0-8D54-6056250666C7}" srcOrd="0" destOrd="0" parTransId="{D8E97CCC-051E-4129-9799-0442D4F23079}" sibTransId="{2CBE0E6B-E41D-481A-BCE6-E21A7A2E9E61}"/>
    <dgm:cxn modelId="{90377BAE-FEC0-4EFF-B0ED-4D838F5581F6}" srcId="{E1886A64-1C18-40B7-955B-0620E9AE8DE3}" destId="{6DC4504A-6A4A-41F2-A289-6EF2EA4336F7}" srcOrd="1" destOrd="0" parTransId="{7B5A7B69-9C27-4762-A1A1-ED621194BCE3}" sibTransId="{6BB35746-91A9-402F-9982-51DC9285287D}"/>
    <dgm:cxn modelId="{AF9914E5-EF4E-4523-9D09-A1BDB8E42F86}" srcId="{CDFB702F-EE56-49F8-AE9E-6B95F5DDA83E}" destId="{50D11530-87DE-4F1F-B851-D5EFCC2E397A}" srcOrd="2" destOrd="0" parTransId="{661E5E3C-0BE6-4B01-B7DB-0FAFCF16C1F2}" sibTransId="{9676BEB7-8A5E-428F-B1C3-5826F6F8A334}"/>
    <dgm:cxn modelId="{7E46DCE6-F645-4A22-8AE6-21EBCFD1A979}" type="presOf" srcId="{4CFB1021-F0EC-4023-B42E-8BE78B2251D7}" destId="{10821E77-9666-466E-B900-149E576EA5F6}" srcOrd="0" destOrd="0" presId="urn:microsoft.com/office/officeart/2005/8/layout/lProcess3"/>
    <dgm:cxn modelId="{7FF9E4F3-EE61-43CC-B574-1CAEEB37195E}" type="presOf" srcId="{50D11530-87DE-4F1F-B851-D5EFCC2E397A}" destId="{2214F2F3-6BAD-424D-83A5-6939E0ECC8D7}" srcOrd="0" destOrd="0" presId="urn:microsoft.com/office/officeart/2005/8/layout/lProcess3"/>
    <dgm:cxn modelId="{CCB9B240-B9AC-4C05-A58B-435A7292F89E}" type="presParOf" srcId="{6379EADE-DBD0-4B50-A83B-168D35E5C7D3}" destId="{0E74A8F4-E5BC-4B1F-8EB3-5EB2130F079C}" srcOrd="0" destOrd="0" presId="urn:microsoft.com/office/officeart/2005/8/layout/lProcess3"/>
    <dgm:cxn modelId="{90446F77-C033-4E2B-B5E5-96C8E44FDD8E}" type="presParOf" srcId="{0E74A8F4-E5BC-4B1F-8EB3-5EB2130F079C}" destId="{B07CD904-2B4B-4803-ACC6-FC358015FDA8}" srcOrd="0" destOrd="0" presId="urn:microsoft.com/office/officeart/2005/8/layout/lProcess3"/>
    <dgm:cxn modelId="{893C9896-478A-4C7D-B9FD-55489C8EFF43}" type="presParOf" srcId="{0E74A8F4-E5BC-4B1F-8EB3-5EB2130F079C}" destId="{75AFB0FF-E1F7-4B70-A862-E816B31F7CD6}" srcOrd="1" destOrd="0" presId="urn:microsoft.com/office/officeart/2005/8/layout/lProcess3"/>
    <dgm:cxn modelId="{E49704C2-8096-49D8-AE08-B182DC96DE47}" type="presParOf" srcId="{0E74A8F4-E5BC-4B1F-8EB3-5EB2130F079C}" destId="{1F29F1A3-B266-4309-A497-19FF2CD0D71E}" srcOrd="2" destOrd="0" presId="urn:microsoft.com/office/officeart/2005/8/layout/lProcess3"/>
    <dgm:cxn modelId="{98390250-6B08-4E98-8357-681A78A0779A}" type="presParOf" srcId="{6379EADE-DBD0-4B50-A83B-168D35E5C7D3}" destId="{9D00DCEC-DA35-4FB8-8741-748D7A3EAB4C}" srcOrd="1" destOrd="0" presId="urn:microsoft.com/office/officeart/2005/8/layout/lProcess3"/>
    <dgm:cxn modelId="{EB4B5A8C-928A-4EDA-85E1-7C1C1116AD64}" type="presParOf" srcId="{6379EADE-DBD0-4B50-A83B-168D35E5C7D3}" destId="{C57FDC7D-9B53-4A33-B796-DA8831E7372B}" srcOrd="2" destOrd="0" presId="urn:microsoft.com/office/officeart/2005/8/layout/lProcess3"/>
    <dgm:cxn modelId="{568ED445-5719-4F7D-BEDE-45B5F168A42F}" type="presParOf" srcId="{C57FDC7D-9B53-4A33-B796-DA8831E7372B}" destId="{195542AC-CC51-45C1-88B8-E5A8732271CC}" srcOrd="0" destOrd="0" presId="urn:microsoft.com/office/officeart/2005/8/layout/lProcess3"/>
    <dgm:cxn modelId="{79D28216-52C3-46A5-8FE1-78EE8A909E05}" type="presParOf" srcId="{C57FDC7D-9B53-4A33-B796-DA8831E7372B}" destId="{03DF3BBE-C8CC-400E-B8AD-D0C5F8696316}" srcOrd="1" destOrd="0" presId="urn:microsoft.com/office/officeart/2005/8/layout/lProcess3"/>
    <dgm:cxn modelId="{AA59362B-CD55-44CE-AD06-1F66915FC9D4}" type="presParOf" srcId="{C57FDC7D-9B53-4A33-B796-DA8831E7372B}" destId="{10821E77-9666-466E-B900-149E576EA5F6}" srcOrd="2" destOrd="0" presId="urn:microsoft.com/office/officeart/2005/8/layout/lProcess3"/>
    <dgm:cxn modelId="{9E1DB411-17F2-4097-98AF-5D3A2302BD6D}" type="presParOf" srcId="{C57FDC7D-9B53-4A33-B796-DA8831E7372B}" destId="{D55C201F-D3B9-4A1A-A32C-E8EB31BD5F0B}" srcOrd="3" destOrd="0" presId="urn:microsoft.com/office/officeart/2005/8/layout/lProcess3"/>
    <dgm:cxn modelId="{8F220972-57FB-4FE7-A7C3-3D7FBBD74C8A}" type="presParOf" srcId="{C57FDC7D-9B53-4A33-B796-DA8831E7372B}" destId="{C042A55A-1999-4B81-8A4C-0BAA7E796D62}" srcOrd="4" destOrd="0" presId="urn:microsoft.com/office/officeart/2005/8/layout/lProcess3"/>
    <dgm:cxn modelId="{79B41D5C-D804-40E3-9F37-9F10A17DA5ED}" type="presParOf" srcId="{6379EADE-DBD0-4B50-A83B-168D35E5C7D3}" destId="{85B5FA68-31F7-4AF3-8F70-80F37236CA06}" srcOrd="3" destOrd="0" presId="urn:microsoft.com/office/officeart/2005/8/layout/lProcess3"/>
    <dgm:cxn modelId="{C53F0A5A-4457-44F9-8055-57418B1B46A5}" type="presParOf" srcId="{6379EADE-DBD0-4B50-A83B-168D35E5C7D3}" destId="{E8F306E9-4E19-44C5-B54F-327DB852CDB3}" srcOrd="4" destOrd="0" presId="urn:microsoft.com/office/officeart/2005/8/layout/lProcess3"/>
    <dgm:cxn modelId="{B534BCA8-6A4B-4D1E-860D-4D1827CCD048}" type="presParOf" srcId="{E8F306E9-4E19-44C5-B54F-327DB852CDB3}" destId="{2214F2F3-6BAD-424D-83A5-6939E0ECC8D7}" srcOrd="0" destOrd="0" presId="urn:microsoft.com/office/officeart/2005/8/layout/lProcess3"/>
    <dgm:cxn modelId="{7EE8BADC-7949-44B3-ACF2-222F7B091204}" type="presParOf" srcId="{E8F306E9-4E19-44C5-B54F-327DB852CDB3}" destId="{8A2CB81C-6681-42A2-9844-50CEBC52D84B}" srcOrd="1" destOrd="0" presId="urn:microsoft.com/office/officeart/2005/8/layout/lProcess3"/>
    <dgm:cxn modelId="{EB5721FB-F8B3-497D-8EA1-7D7C2744F708}" type="presParOf" srcId="{E8F306E9-4E19-44C5-B54F-327DB852CDB3}" destId="{492D7264-702C-4E27-A109-9F49A16ACA0E}" srcOrd="2" destOrd="0" presId="urn:microsoft.com/office/officeart/2005/8/layout/lProcess3"/>
    <dgm:cxn modelId="{7C092C90-CE21-4B9C-A05C-78E38E04E1EA}" type="presParOf" srcId="{E8F306E9-4E19-44C5-B54F-327DB852CDB3}" destId="{CBD414B8-5143-4CFF-971E-FDB800F55A76}" srcOrd="3" destOrd="0" presId="urn:microsoft.com/office/officeart/2005/8/layout/lProcess3"/>
    <dgm:cxn modelId="{A29DD5DB-EC82-450F-A641-B058A9B5D735}" type="presParOf" srcId="{E8F306E9-4E19-44C5-B54F-327DB852CDB3}" destId="{9C1B530A-2302-4B8A-8C63-D38C3DF795F3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8629DC-4645-4ABF-9D73-0C102AF8E70C}" type="doc">
      <dgm:prSet loTypeId="urn:microsoft.com/office/officeart/2005/8/layout/defaul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nl-NL"/>
        </a:p>
      </dgm:t>
    </dgm:pt>
    <dgm:pt modelId="{3309A93C-D161-40C9-B879-62081F14CA36}">
      <dgm:prSet phldrT="[Tekst]" phldr="0"/>
      <dgm:spPr/>
      <dgm:t>
        <a:bodyPr/>
        <a:lstStyle/>
        <a:p>
          <a:r>
            <a:rPr lang="nl-BE"/>
            <a:t>Lengte</a:t>
          </a:r>
          <a:endParaRPr lang="nl-NL" dirty="0"/>
        </a:p>
      </dgm:t>
    </dgm:pt>
    <dgm:pt modelId="{E6F2A10F-7EB7-4407-A2A0-91248CF00C22}" type="parTrans" cxnId="{FF8E12AC-B33F-4809-932A-D28BB28CC3F3}">
      <dgm:prSet/>
      <dgm:spPr/>
      <dgm:t>
        <a:bodyPr/>
        <a:lstStyle/>
        <a:p>
          <a:endParaRPr lang="nl-NL"/>
        </a:p>
      </dgm:t>
    </dgm:pt>
    <dgm:pt modelId="{0A2A9D5A-A1EC-4AAA-A884-A3B300080C1A}" type="sibTrans" cxnId="{FF8E12AC-B33F-4809-932A-D28BB28CC3F3}">
      <dgm:prSet/>
      <dgm:spPr/>
      <dgm:t>
        <a:bodyPr/>
        <a:lstStyle/>
        <a:p>
          <a:endParaRPr lang="nl-NL"/>
        </a:p>
      </dgm:t>
    </dgm:pt>
    <dgm:pt modelId="{F441D47A-1602-4692-BD0D-B39FFB37641A}">
      <dgm:prSet phldrT="[Tekst]" phldr="0"/>
      <dgm:spPr/>
      <dgm:t>
        <a:bodyPr/>
        <a:lstStyle/>
        <a:p>
          <a:r>
            <a:rPr lang="nl-BE"/>
            <a:t>Regering</a:t>
          </a:r>
          <a:endParaRPr lang="nl-NL" dirty="0"/>
        </a:p>
      </dgm:t>
    </dgm:pt>
    <dgm:pt modelId="{0D644BED-C61D-4B40-9227-B403A0E91DA7}" type="parTrans" cxnId="{89697AF1-DEFE-48C3-BFC6-6124A3E9961C}">
      <dgm:prSet/>
      <dgm:spPr/>
      <dgm:t>
        <a:bodyPr/>
        <a:lstStyle/>
        <a:p>
          <a:endParaRPr lang="nl-NL"/>
        </a:p>
      </dgm:t>
    </dgm:pt>
    <dgm:pt modelId="{EC02CE5E-65CB-4E57-BDC2-1E9A8F7D977D}" type="sibTrans" cxnId="{89697AF1-DEFE-48C3-BFC6-6124A3E9961C}">
      <dgm:prSet/>
      <dgm:spPr/>
      <dgm:t>
        <a:bodyPr/>
        <a:lstStyle/>
        <a:p>
          <a:endParaRPr lang="nl-NL"/>
        </a:p>
      </dgm:t>
    </dgm:pt>
    <dgm:pt modelId="{03930157-1417-4861-A164-AFC9BECB1BD5}">
      <dgm:prSet phldrT="[Tekst]" phldr="0"/>
      <dgm:spPr/>
      <dgm:t>
        <a:bodyPr/>
        <a:lstStyle/>
        <a:p>
          <a:r>
            <a:rPr lang="nl-BE"/>
            <a:t>Geografie</a:t>
          </a:r>
          <a:endParaRPr lang="nl-NL" dirty="0"/>
        </a:p>
      </dgm:t>
    </dgm:pt>
    <dgm:pt modelId="{B65768B4-6424-42C1-9013-24040BEFFACB}" type="parTrans" cxnId="{83BCF2BD-0009-4717-8A0F-1335502270B8}">
      <dgm:prSet/>
      <dgm:spPr/>
      <dgm:t>
        <a:bodyPr/>
        <a:lstStyle/>
        <a:p>
          <a:endParaRPr lang="nl-NL"/>
        </a:p>
      </dgm:t>
    </dgm:pt>
    <dgm:pt modelId="{31AB676E-808C-460E-8FFB-DAB50DAA5074}" type="sibTrans" cxnId="{83BCF2BD-0009-4717-8A0F-1335502270B8}">
      <dgm:prSet/>
      <dgm:spPr/>
      <dgm:t>
        <a:bodyPr/>
        <a:lstStyle/>
        <a:p>
          <a:endParaRPr lang="nl-NL"/>
        </a:p>
      </dgm:t>
    </dgm:pt>
    <dgm:pt modelId="{25008A0D-865C-4D89-923A-5A5C5CB3A3F1}">
      <dgm:prSet phldrT="[Tekst]" phldr="0"/>
      <dgm:spPr/>
      <dgm:t>
        <a:bodyPr/>
        <a:lstStyle/>
        <a:p>
          <a:r>
            <a:rPr lang="nl-BE"/>
            <a:t>Eredienst</a:t>
          </a:r>
          <a:endParaRPr lang="nl-NL" dirty="0"/>
        </a:p>
      </dgm:t>
    </dgm:pt>
    <dgm:pt modelId="{8A9D5451-E41D-48F9-BC81-3F8E66455227}" type="parTrans" cxnId="{02F7EFEB-CCE6-433F-96D2-640C821C3A3E}">
      <dgm:prSet/>
      <dgm:spPr/>
      <dgm:t>
        <a:bodyPr/>
        <a:lstStyle/>
        <a:p>
          <a:endParaRPr lang="nl-NL"/>
        </a:p>
      </dgm:t>
    </dgm:pt>
    <dgm:pt modelId="{04125143-3F68-4122-B0D1-44FDFB504501}" type="sibTrans" cxnId="{02F7EFEB-CCE6-433F-96D2-640C821C3A3E}">
      <dgm:prSet/>
      <dgm:spPr/>
      <dgm:t>
        <a:bodyPr/>
        <a:lstStyle/>
        <a:p>
          <a:endParaRPr lang="nl-NL"/>
        </a:p>
      </dgm:t>
    </dgm:pt>
    <dgm:pt modelId="{B9B84497-A289-43F9-B8E3-E3B55722B0E4}" type="pres">
      <dgm:prSet presAssocID="{C48629DC-4645-4ABF-9D73-0C102AF8E70C}" presName="diagram" presStyleCnt="0">
        <dgm:presLayoutVars>
          <dgm:dir/>
          <dgm:resizeHandles val="exact"/>
        </dgm:presLayoutVars>
      </dgm:prSet>
      <dgm:spPr/>
    </dgm:pt>
    <dgm:pt modelId="{96881B45-C42C-4612-AD69-FCFA9C3CC919}" type="pres">
      <dgm:prSet presAssocID="{3309A93C-D161-40C9-B879-62081F14CA36}" presName="node" presStyleLbl="node1" presStyleIdx="0" presStyleCnt="4">
        <dgm:presLayoutVars>
          <dgm:bulletEnabled val="1"/>
        </dgm:presLayoutVars>
      </dgm:prSet>
      <dgm:spPr/>
    </dgm:pt>
    <dgm:pt modelId="{B039537A-1123-488F-A25B-E7CDAE111016}" type="pres">
      <dgm:prSet presAssocID="{0A2A9D5A-A1EC-4AAA-A884-A3B300080C1A}" presName="sibTrans" presStyleCnt="0"/>
      <dgm:spPr/>
    </dgm:pt>
    <dgm:pt modelId="{BD7B56F7-064C-4785-9D22-B1888AEC61DE}" type="pres">
      <dgm:prSet presAssocID="{F441D47A-1602-4692-BD0D-B39FFB37641A}" presName="node" presStyleLbl="node1" presStyleIdx="1" presStyleCnt="4">
        <dgm:presLayoutVars>
          <dgm:bulletEnabled val="1"/>
        </dgm:presLayoutVars>
      </dgm:prSet>
      <dgm:spPr/>
    </dgm:pt>
    <dgm:pt modelId="{B0E52E50-7E12-4880-B36B-9528F3F60943}" type="pres">
      <dgm:prSet presAssocID="{EC02CE5E-65CB-4E57-BDC2-1E9A8F7D977D}" presName="sibTrans" presStyleCnt="0"/>
      <dgm:spPr/>
    </dgm:pt>
    <dgm:pt modelId="{5835597A-681A-4C96-9C20-D953A2A266E2}" type="pres">
      <dgm:prSet presAssocID="{03930157-1417-4861-A164-AFC9BECB1BD5}" presName="node" presStyleLbl="node1" presStyleIdx="2" presStyleCnt="4">
        <dgm:presLayoutVars>
          <dgm:bulletEnabled val="1"/>
        </dgm:presLayoutVars>
      </dgm:prSet>
      <dgm:spPr/>
    </dgm:pt>
    <dgm:pt modelId="{8EA957A1-075B-49B7-BDE8-F6849ABE3D1D}" type="pres">
      <dgm:prSet presAssocID="{31AB676E-808C-460E-8FFB-DAB50DAA5074}" presName="sibTrans" presStyleCnt="0"/>
      <dgm:spPr/>
    </dgm:pt>
    <dgm:pt modelId="{010CA238-FFAB-48FA-820B-0320A9167B56}" type="pres">
      <dgm:prSet presAssocID="{25008A0D-865C-4D89-923A-5A5C5CB3A3F1}" presName="node" presStyleLbl="node1" presStyleIdx="3" presStyleCnt="4">
        <dgm:presLayoutVars>
          <dgm:bulletEnabled val="1"/>
        </dgm:presLayoutVars>
      </dgm:prSet>
      <dgm:spPr/>
    </dgm:pt>
  </dgm:ptLst>
  <dgm:cxnLst>
    <dgm:cxn modelId="{C8A90202-14FE-4DB2-835C-A76DE369C1FA}" type="presOf" srcId="{25008A0D-865C-4D89-923A-5A5C5CB3A3F1}" destId="{010CA238-FFAB-48FA-820B-0320A9167B56}" srcOrd="0" destOrd="0" presId="urn:microsoft.com/office/officeart/2005/8/layout/default"/>
    <dgm:cxn modelId="{56DC170A-D855-481A-870D-B2E720DFB9DC}" type="presOf" srcId="{F441D47A-1602-4692-BD0D-B39FFB37641A}" destId="{BD7B56F7-064C-4785-9D22-B1888AEC61DE}" srcOrd="0" destOrd="0" presId="urn:microsoft.com/office/officeart/2005/8/layout/default"/>
    <dgm:cxn modelId="{155ADE99-281A-4AA9-BB26-80C17618A5E7}" type="presOf" srcId="{C48629DC-4645-4ABF-9D73-0C102AF8E70C}" destId="{B9B84497-A289-43F9-B8E3-E3B55722B0E4}" srcOrd="0" destOrd="0" presId="urn:microsoft.com/office/officeart/2005/8/layout/default"/>
    <dgm:cxn modelId="{A2AACF9B-98CD-4714-A098-B4576D8963D9}" type="presOf" srcId="{3309A93C-D161-40C9-B879-62081F14CA36}" destId="{96881B45-C42C-4612-AD69-FCFA9C3CC919}" srcOrd="0" destOrd="0" presId="urn:microsoft.com/office/officeart/2005/8/layout/default"/>
    <dgm:cxn modelId="{66FEAFA3-4F83-484B-9E8A-B4A8AD969E0B}" type="presOf" srcId="{03930157-1417-4861-A164-AFC9BECB1BD5}" destId="{5835597A-681A-4C96-9C20-D953A2A266E2}" srcOrd="0" destOrd="0" presId="urn:microsoft.com/office/officeart/2005/8/layout/default"/>
    <dgm:cxn modelId="{FF8E12AC-B33F-4809-932A-D28BB28CC3F3}" srcId="{C48629DC-4645-4ABF-9D73-0C102AF8E70C}" destId="{3309A93C-D161-40C9-B879-62081F14CA36}" srcOrd="0" destOrd="0" parTransId="{E6F2A10F-7EB7-4407-A2A0-91248CF00C22}" sibTransId="{0A2A9D5A-A1EC-4AAA-A884-A3B300080C1A}"/>
    <dgm:cxn modelId="{83BCF2BD-0009-4717-8A0F-1335502270B8}" srcId="{C48629DC-4645-4ABF-9D73-0C102AF8E70C}" destId="{03930157-1417-4861-A164-AFC9BECB1BD5}" srcOrd="2" destOrd="0" parTransId="{B65768B4-6424-42C1-9013-24040BEFFACB}" sibTransId="{31AB676E-808C-460E-8FFB-DAB50DAA5074}"/>
    <dgm:cxn modelId="{02F7EFEB-CCE6-433F-96D2-640C821C3A3E}" srcId="{C48629DC-4645-4ABF-9D73-0C102AF8E70C}" destId="{25008A0D-865C-4D89-923A-5A5C5CB3A3F1}" srcOrd="3" destOrd="0" parTransId="{8A9D5451-E41D-48F9-BC81-3F8E66455227}" sibTransId="{04125143-3F68-4122-B0D1-44FDFB504501}"/>
    <dgm:cxn modelId="{89697AF1-DEFE-48C3-BFC6-6124A3E9961C}" srcId="{C48629DC-4645-4ABF-9D73-0C102AF8E70C}" destId="{F441D47A-1602-4692-BD0D-B39FFB37641A}" srcOrd="1" destOrd="0" parTransId="{0D644BED-C61D-4B40-9227-B403A0E91DA7}" sibTransId="{EC02CE5E-65CB-4E57-BDC2-1E9A8F7D977D}"/>
    <dgm:cxn modelId="{530A8C78-B0BA-412B-8BF3-5FE90D127DA6}" type="presParOf" srcId="{B9B84497-A289-43F9-B8E3-E3B55722B0E4}" destId="{96881B45-C42C-4612-AD69-FCFA9C3CC919}" srcOrd="0" destOrd="0" presId="urn:microsoft.com/office/officeart/2005/8/layout/default"/>
    <dgm:cxn modelId="{1BD04A5D-13DC-437E-A5C7-A4C30D644AEC}" type="presParOf" srcId="{B9B84497-A289-43F9-B8E3-E3B55722B0E4}" destId="{B039537A-1123-488F-A25B-E7CDAE111016}" srcOrd="1" destOrd="0" presId="urn:microsoft.com/office/officeart/2005/8/layout/default"/>
    <dgm:cxn modelId="{146CFA1B-C445-4458-97AA-E09B1EFE8B42}" type="presParOf" srcId="{B9B84497-A289-43F9-B8E3-E3B55722B0E4}" destId="{BD7B56F7-064C-4785-9D22-B1888AEC61DE}" srcOrd="2" destOrd="0" presId="urn:microsoft.com/office/officeart/2005/8/layout/default"/>
    <dgm:cxn modelId="{2578F079-3AAF-41F7-87A3-C2873806DBEF}" type="presParOf" srcId="{B9B84497-A289-43F9-B8E3-E3B55722B0E4}" destId="{B0E52E50-7E12-4880-B36B-9528F3F60943}" srcOrd="3" destOrd="0" presId="urn:microsoft.com/office/officeart/2005/8/layout/default"/>
    <dgm:cxn modelId="{0DFBB1E5-2D53-4035-BFF7-64DDF1F84B67}" type="presParOf" srcId="{B9B84497-A289-43F9-B8E3-E3B55722B0E4}" destId="{5835597A-681A-4C96-9C20-D953A2A266E2}" srcOrd="4" destOrd="0" presId="urn:microsoft.com/office/officeart/2005/8/layout/default"/>
    <dgm:cxn modelId="{05E82D39-D094-4D88-8206-B62CD7C35FAC}" type="presParOf" srcId="{B9B84497-A289-43F9-B8E3-E3B55722B0E4}" destId="{8EA957A1-075B-49B7-BDE8-F6849ABE3D1D}" srcOrd="5" destOrd="0" presId="urn:microsoft.com/office/officeart/2005/8/layout/default"/>
    <dgm:cxn modelId="{A87AA3BF-120A-43A4-8130-C914A372E94F}" type="presParOf" srcId="{B9B84497-A289-43F9-B8E3-E3B55722B0E4}" destId="{010CA238-FFAB-48FA-820B-0320A9167B56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7CD904-2B4B-4803-ACC6-FC358015FDA8}">
      <dsp:nvSpPr>
        <dsp:cNvPr id="0" name=""/>
        <dsp:cNvSpPr/>
      </dsp:nvSpPr>
      <dsp:spPr>
        <a:xfrm>
          <a:off x="1582" y="17431"/>
          <a:ext cx="2444896" cy="977958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400" kern="1200" dirty="0" err="1"/>
            <a:t>Amillennialisme</a:t>
          </a:r>
          <a:endParaRPr lang="nl-NL" sz="1400" kern="1200" dirty="0"/>
        </a:p>
      </dsp:txBody>
      <dsp:txXfrm>
        <a:off x="490561" y="17431"/>
        <a:ext cx="1466938" cy="977958"/>
      </dsp:txXfrm>
    </dsp:sp>
    <dsp:sp modelId="{1F29F1A3-B266-4309-A497-19FF2CD0D71E}">
      <dsp:nvSpPr>
        <dsp:cNvPr id="0" name=""/>
        <dsp:cNvSpPr/>
      </dsp:nvSpPr>
      <dsp:spPr>
        <a:xfrm>
          <a:off x="2128641" y="100558"/>
          <a:ext cx="2029263" cy="811705"/>
        </a:xfrm>
        <a:prstGeom prst="chevron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200" kern="1200" dirty="0"/>
            <a:t>Vrederijk = kerk</a:t>
          </a:r>
          <a:endParaRPr lang="nl-NL" sz="2200" kern="1200" dirty="0"/>
        </a:p>
      </dsp:txBody>
      <dsp:txXfrm>
        <a:off x="2534494" y="100558"/>
        <a:ext cx="1217558" cy="811705"/>
      </dsp:txXfrm>
    </dsp:sp>
    <dsp:sp modelId="{195542AC-CC51-45C1-88B8-E5A8732271CC}">
      <dsp:nvSpPr>
        <dsp:cNvPr id="0" name=""/>
        <dsp:cNvSpPr/>
      </dsp:nvSpPr>
      <dsp:spPr>
        <a:xfrm>
          <a:off x="1582" y="1132304"/>
          <a:ext cx="2444896" cy="977958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 err="1"/>
            <a:t>Postm</a:t>
          </a:r>
          <a:r>
            <a:rPr lang="nl-NL" sz="1400" kern="1200" dirty="0" err="1"/>
            <a:t>illennialisme</a:t>
          </a:r>
          <a:endParaRPr lang="nl-NL" sz="1400" kern="1200" dirty="0"/>
        </a:p>
      </dsp:txBody>
      <dsp:txXfrm>
        <a:off x="490561" y="1132304"/>
        <a:ext cx="1466938" cy="977958"/>
      </dsp:txXfrm>
    </dsp:sp>
    <dsp:sp modelId="{10821E77-9666-466E-B900-149E576EA5F6}">
      <dsp:nvSpPr>
        <dsp:cNvPr id="0" name=""/>
        <dsp:cNvSpPr/>
      </dsp:nvSpPr>
      <dsp:spPr>
        <a:xfrm>
          <a:off x="2128641" y="1215430"/>
          <a:ext cx="2029263" cy="811705"/>
        </a:xfrm>
        <a:prstGeom prst="chevron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200" kern="1200" dirty="0"/>
            <a:t>Nu &gt; Vrederijk</a:t>
          </a:r>
          <a:endParaRPr lang="nl-NL" sz="2200" kern="1200" dirty="0"/>
        </a:p>
      </dsp:txBody>
      <dsp:txXfrm>
        <a:off x="2534494" y="1215430"/>
        <a:ext cx="1217558" cy="811705"/>
      </dsp:txXfrm>
    </dsp:sp>
    <dsp:sp modelId="{C042A55A-1999-4B81-8A4C-0BAA7E796D62}">
      <dsp:nvSpPr>
        <dsp:cNvPr id="0" name=""/>
        <dsp:cNvSpPr/>
      </dsp:nvSpPr>
      <dsp:spPr>
        <a:xfrm>
          <a:off x="3873808" y="1215430"/>
          <a:ext cx="2029263" cy="811705"/>
        </a:xfrm>
        <a:prstGeom prst="chevron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200" kern="1200" dirty="0"/>
            <a:t>Gods komst</a:t>
          </a:r>
          <a:endParaRPr lang="nl-NL" sz="2200" kern="1200" dirty="0"/>
        </a:p>
      </dsp:txBody>
      <dsp:txXfrm>
        <a:off x="4279661" y="1215430"/>
        <a:ext cx="1217558" cy="811705"/>
      </dsp:txXfrm>
    </dsp:sp>
    <dsp:sp modelId="{2214F2F3-6BAD-424D-83A5-6939E0ECC8D7}">
      <dsp:nvSpPr>
        <dsp:cNvPr id="0" name=""/>
        <dsp:cNvSpPr/>
      </dsp:nvSpPr>
      <dsp:spPr>
        <a:xfrm>
          <a:off x="1582" y="2247176"/>
          <a:ext cx="2444896" cy="977958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1400" kern="1200" dirty="0"/>
            <a:t>Prem</a:t>
          </a:r>
          <a:r>
            <a:rPr lang="nl-NL" sz="1400" kern="1200" dirty="0" err="1"/>
            <a:t>illennialisme</a:t>
          </a:r>
          <a:endParaRPr lang="nl-NL" sz="1400" kern="1200" dirty="0"/>
        </a:p>
      </dsp:txBody>
      <dsp:txXfrm>
        <a:off x="490561" y="2247176"/>
        <a:ext cx="1466938" cy="977958"/>
      </dsp:txXfrm>
    </dsp:sp>
    <dsp:sp modelId="{492D7264-702C-4E27-A109-9F49A16ACA0E}">
      <dsp:nvSpPr>
        <dsp:cNvPr id="0" name=""/>
        <dsp:cNvSpPr/>
      </dsp:nvSpPr>
      <dsp:spPr>
        <a:xfrm>
          <a:off x="2128641" y="2330303"/>
          <a:ext cx="2029263" cy="811705"/>
        </a:xfrm>
        <a:prstGeom prst="chevron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200" kern="1200" dirty="0"/>
            <a:t>Nu </a:t>
          </a:r>
          <a:r>
            <a:rPr lang="nl-BE" sz="2200" kern="1200"/>
            <a:t>&gt; Gods komst</a:t>
          </a:r>
          <a:endParaRPr lang="nl-NL" sz="2200" kern="1200" dirty="0"/>
        </a:p>
      </dsp:txBody>
      <dsp:txXfrm>
        <a:off x="2534494" y="2330303"/>
        <a:ext cx="1217558" cy="811705"/>
      </dsp:txXfrm>
    </dsp:sp>
    <dsp:sp modelId="{9C1B530A-2302-4B8A-8C63-D38C3DF795F3}">
      <dsp:nvSpPr>
        <dsp:cNvPr id="0" name=""/>
        <dsp:cNvSpPr/>
      </dsp:nvSpPr>
      <dsp:spPr>
        <a:xfrm>
          <a:off x="3873808" y="2330303"/>
          <a:ext cx="2029263" cy="811705"/>
        </a:xfrm>
        <a:prstGeom prst="chevron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13970" rIns="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2200" kern="1200" dirty="0"/>
            <a:t>Vrederijk</a:t>
          </a:r>
          <a:endParaRPr lang="nl-NL" sz="2200" kern="1200" dirty="0"/>
        </a:p>
      </dsp:txBody>
      <dsp:txXfrm>
        <a:off x="4279661" y="2330303"/>
        <a:ext cx="1217558" cy="8117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881B45-C42C-4612-AD69-FCFA9C3CC919}">
      <dsp:nvSpPr>
        <dsp:cNvPr id="0" name=""/>
        <dsp:cNvSpPr/>
      </dsp:nvSpPr>
      <dsp:spPr>
        <a:xfrm>
          <a:off x="2856" y="118341"/>
          <a:ext cx="2265774" cy="1359464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900" kern="1200"/>
            <a:t>Lengte</a:t>
          </a:r>
          <a:endParaRPr lang="nl-NL" sz="3900" kern="1200" dirty="0"/>
        </a:p>
      </dsp:txBody>
      <dsp:txXfrm>
        <a:off x="2856" y="118341"/>
        <a:ext cx="2265774" cy="1359464"/>
      </dsp:txXfrm>
    </dsp:sp>
    <dsp:sp modelId="{BD7B56F7-064C-4785-9D22-B1888AEC61DE}">
      <dsp:nvSpPr>
        <dsp:cNvPr id="0" name=""/>
        <dsp:cNvSpPr/>
      </dsp:nvSpPr>
      <dsp:spPr>
        <a:xfrm>
          <a:off x="2495208" y="118341"/>
          <a:ext cx="2265774" cy="1359464"/>
        </a:xfrm>
        <a:prstGeom prst="rect">
          <a:avLst/>
        </a:prstGeom>
        <a:solidFill>
          <a:schemeClr val="accent3">
            <a:hueOff val="903533"/>
            <a:satOff val="33333"/>
            <a:lumOff val="-4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900" kern="1200"/>
            <a:t>Regering</a:t>
          </a:r>
          <a:endParaRPr lang="nl-NL" sz="3900" kern="1200" dirty="0"/>
        </a:p>
      </dsp:txBody>
      <dsp:txXfrm>
        <a:off x="2495208" y="118341"/>
        <a:ext cx="2265774" cy="1359464"/>
      </dsp:txXfrm>
    </dsp:sp>
    <dsp:sp modelId="{5835597A-681A-4C96-9C20-D953A2A266E2}">
      <dsp:nvSpPr>
        <dsp:cNvPr id="0" name=""/>
        <dsp:cNvSpPr/>
      </dsp:nvSpPr>
      <dsp:spPr>
        <a:xfrm>
          <a:off x="4987560" y="118341"/>
          <a:ext cx="2265774" cy="1359464"/>
        </a:xfrm>
        <a:prstGeom prst="rect">
          <a:avLst/>
        </a:prstGeom>
        <a:solidFill>
          <a:schemeClr val="accent3">
            <a:hueOff val="1807066"/>
            <a:satOff val="66667"/>
            <a:lumOff val="-9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900" kern="1200"/>
            <a:t>Geografie</a:t>
          </a:r>
          <a:endParaRPr lang="nl-NL" sz="3900" kern="1200" dirty="0"/>
        </a:p>
      </dsp:txBody>
      <dsp:txXfrm>
        <a:off x="4987560" y="118341"/>
        <a:ext cx="2265774" cy="1359464"/>
      </dsp:txXfrm>
    </dsp:sp>
    <dsp:sp modelId="{010CA238-FFAB-48FA-820B-0320A9167B56}">
      <dsp:nvSpPr>
        <dsp:cNvPr id="0" name=""/>
        <dsp:cNvSpPr/>
      </dsp:nvSpPr>
      <dsp:spPr>
        <a:xfrm>
          <a:off x="7479913" y="118341"/>
          <a:ext cx="2265774" cy="1359464"/>
        </a:xfrm>
        <a:prstGeom prst="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3900" kern="1200"/>
            <a:t>Eredienst</a:t>
          </a:r>
          <a:endParaRPr lang="nl-NL" sz="3900" kern="1200" dirty="0"/>
        </a:p>
      </dsp:txBody>
      <dsp:txXfrm>
        <a:off x="7479913" y="118341"/>
        <a:ext cx="2265774" cy="13594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1C2164C-9A06-44E9-B44C-B8B034C7459D}" type="slidenum">
              <a:rPr lang="nl-BE" smtClean="0"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92175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0000" y="935302"/>
            <a:ext cx="7620000" cy="1989667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0000" y="3001698"/>
            <a:ext cx="7620000" cy="1379802"/>
          </a:xfrm>
        </p:spPr>
        <p:txBody>
          <a:bodyPr/>
          <a:lstStyle>
            <a:lvl1pPr marL="0" indent="0" algn="ctr">
              <a:buNone/>
              <a:defRPr sz="2000"/>
            </a:lvl1pPr>
            <a:lvl2pPr marL="380985" indent="0" algn="ctr">
              <a:buNone/>
              <a:defRPr sz="1667"/>
            </a:lvl2pPr>
            <a:lvl3pPr marL="761970" indent="0" algn="ctr">
              <a:buNone/>
              <a:defRPr sz="1500"/>
            </a:lvl3pPr>
            <a:lvl4pPr marL="1142954" indent="0" algn="ctr">
              <a:buNone/>
              <a:defRPr sz="1333"/>
            </a:lvl4pPr>
            <a:lvl5pPr marL="1523939" indent="0" algn="ctr">
              <a:buNone/>
              <a:defRPr sz="1333"/>
            </a:lvl5pPr>
            <a:lvl6pPr marL="1904924" indent="0" algn="ctr">
              <a:buNone/>
              <a:defRPr sz="1333"/>
            </a:lvl6pPr>
            <a:lvl7pPr marL="2285909" indent="0" algn="ctr">
              <a:buNone/>
              <a:defRPr sz="1333"/>
            </a:lvl7pPr>
            <a:lvl8pPr marL="2666893" indent="0" algn="ctr">
              <a:buNone/>
              <a:defRPr sz="1333"/>
            </a:lvl8pPr>
            <a:lvl9pPr marL="3047878" indent="0" algn="ctr">
              <a:buNone/>
              <a:defRPr sz="1333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91679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41011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0750" y="304271"/>
            <a:ext cx="2190750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8500" y="304271"/>
            <a:ext cx="6445250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46311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21946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208" y="1424782"/>
            <a:ext cx="8763000" cy="2377281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208" y="3824553"/>
            <a:ext cx="8763000" cy="1250156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80985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47097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521354"/>
            <a:ext cx="43180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521354"/>
            <a:ext cx="43180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02350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3" y="304271"/>
            <a:ext cx="87630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824" y="1400969"/>
            <a:ext cx="4298156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9824" y="2087563"/>
            <a:ext cx="4298156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3500" y="1400969"/>
            <a:ext cx="4319323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3500" y="2087563"/>
            <a:ext cx="4319323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0913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1608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77297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381000"/>
            <a:ext cx="3276864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323" y="822855"/>
            <a:ext cx="5143500" cy="4061354"/>
          </a:xfrm>
        </p:spPr>
        <p:txBody>
          <a:bodyPr/>
          <a:lstStyle>
            <a:lvl1pPr>
              <a:defRPr sz="2667"/>
            </a:lvl1pPr>
            <a:lvl2pPr>
              <a:defRPr sz="2333"/>
            </a:lvl2pPr>
            <a:lvl3pPr>
              <a:defRPr sz="2000"/>
            </a:lvl3pPr>
            <a:lvl4pPr>
              <a:defRPr sz="1667"/>
            </a:lvl4pPr>
            <a:lvl5pPr>
              <a:defRPr sz="1667"/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1714500"/>
            <a:ext cx="3276864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45630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381000"/>
            <a:ext cx="3276864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19323" y="822855"/>
            <a:ext cx="5143500" cy="4061354"/>
          </a:xfrm>
        </p:spPr>
        <p:txBody>
          <a:bodyPr anchor="t"/>
          <a:lstStyle>
            <a:lvl1pPr marL="0" indent="0">
              <a:buNone/>
              <a:defRPr sz="2667"/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1714500"/>
            <a:ext cx="3276864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84945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8500" y="304271"/>
            <a:ext cx="87630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500" y="1521354"/>
            <a:ext cx="87630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8500" y="5296959"/>
            <a:ext cx="2286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65500" y="5296959"/>
            <a:ext cx="3429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75500" y="5296959"/>
            <a:ext cx="2286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43011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761970" rtl="0" eaLnBrk="1" latinLnBrk="0" hangingPunct="1">
        <a:lnSpc>
          <a:spcPct val="90000"/>
        </a:lnSpc>
        <a:spcBef>
          <a:spcPct val="0"/>
        </a:spcBef>
        <a:buNone/>
        <a:defRPr sz="3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492" indent="-190492" algn="l" defTabSz="76197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1pPr>
      <a:lvl2pPr marL="57147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52462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3pPr>
      <a:lvl4pPr marL="133344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43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32E62931-8EB4-42BB-BAAB-D8757BE66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0157459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306217" y="607220"/>
            <a:ext cx="4154011" cy="263090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300" dirty="0"/>
              <a:t>Het vrederijk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5306217" y="3393370"/>
            <a:ext cx="4154011" cy="1714408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BFF22810-621A-A52E-53BD-825A871285F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5002411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ijdelijke aanduiding voor inhoud 3">
            <a:extLst>
              <a:ext uri="{FF2B5EF4-FFF2-40B4-BE49-F238E27FC236}">
                <a16:creationId xmlns:a16="http://schemas.microsoft.com/office/drawing/2014/main" id="{437CB40E-012A-2511-5D27-5324236AAF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8656031"/>
              </p:ext>
            </p:extLst>
          </p:nvPr>
        </p:nvGraphicFramePr>
        <p:xfrm>
          <a:off x="255464" y="646229"/>
          <a:ext cx="5904655" cy="32425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Titel 1">
            <a:extLst>
              <a:ext uri="{FF2B5EF4-FFF2-40B4-BE49-F238E27FC236}">
                <a16:creationId xmlns:a16="http://schemas.microsoft.com/office/drawing/2014/main" id="{1E88F15B-0FFC-50A1-E597-F2A126000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457" y="109224"/>
            <a:ext cx="8763000" cy="537005"/>
          </a:xfrm>
        </p:spPr>
        <p:txBody>
          <a:bodyPr>
            <a:normAutofit fontScale="90000"/>
          </a:bodyPr>
          <a:lstStyle/>
          <a:p>
            <a:r>
              <a:rPr lang="nl-BE" dirty="0"/>
              <a:t>Enkele modellen</a:t>
            </a:r>
            <a:endParaRPr lang="nl-NL" dirty="0"/>
          </a:p>
        </p:txBody>
      </p:sp>
      <p:sp>
        <p:nvSpPr>
          <p:cNvPr id="2" name="Tijdelijke aanduiding voor inhoud 2">
            <a:extLst>
              <a:ext uri="{FF2B5EF4-FFF2-40B4-BE49-F238E27FC236}">
                <a16:creationId xmlns:a16="http://schemas.microsoft.com/office/drawing/2014/main" id="{3E6EF3E9-736E-89BD-A1AE-526B6FB78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183" y="454455"/>
            <a:ext cx="3267825" cy="34343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BE" dirty="0"/>
              <a:t>‘De dagen van Israëls Messias zullen zevenduizend jaar zijn’ (</a:t>
            </a:r>
            <a:r>
              <a:rPr lang="nl-BE" i="1" dirty="0"/>
              <a:t>Sanhedrin</a:t>
            </a:r>
            <a:r>
              <a:rPr lang="nl-BE" dirty="0"/>
              <a:t> 97a).</a:t>
            </a:r>
          </a:p>
          <a:p>
            <a:pPr marL="0" indent="0">
              <a:buNone/>
            </a:pPr>
            <a:r>
              <a:rPr lang="nl-BE" dirty="0"/>
              <a:t>‘De dagen van de Messias zullen veertig jaar duren’</a:t>
            </a:r>
            <a:br>
              <a:rPr lang="nl-BE" dirty="0"/>
            </a:br>
            <a:r>
              <a:rPr lang="nl-BE" dirty="0"/>
              <a:t>(</a:t>
            </a:r>
            <a:r>
              <a:rPr lang="nl-BE" i="1" dirty="0"/>
              <a:t>Sanhedrin</a:t>
            </a:r>
            <a:r>
              <a:rPr lang="nl-BE" dirty="0"/>
              <a:t> 99b).</a:t>
            </a:r>
            <a:endParaRPr lang="nl-NL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0B22B2AB-D654-3E81-CAF7-919FF4AB7B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082577"/>
              </p:ext>
            </p:extLst>
          </p:nvPr>
        </p:nvGraphicFramePr>
        <p:xfrm>
          <a:off x="255465" y="4009628"/>
          <a:ext cx="9748544" cy="1596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298399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1347</TotalTime>
  <Words>64</Words>
  <Application>Microsoft Office PowerPoint</Application>
  <PresentationFormat>Aangepast</PresentationFormat>
  <Paragraphs>18</Paragraphs>
  <Slides>2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2013 - 2022 Thema</vt:lpstr>
      <vt:lpstr>Het vrederijk</vt:lpstr>
      <vt:lpstr>Enkele modellen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111</cp:revision>
  <dcterms:created xsi:type="dcterms:W3CDTF">2019-09-04T13:46:42Z</dcterms:created>
  <dcterms:modified xsi:type="dcterms:W3CDTF">2025-10-13T15:49:21Z</dcterms:modified>
</cp:coreProperties>
</file>